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2" r:id="rId3"/>
    <p:sldId id="273" r:id="rId4"/>
    <p:sldId id="275" r:id="rId5"/>
    <p:sldId id="276" r:id="rId6"/>
    <p:sldId id="277" r:id="rId7"/>
    <p:sldId id="271" r:id="rId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500"/>
    <a:srgbClr val="AE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4531AA-86E7-474A-94F0-F9F6C10CFA32}" v="8" dt="2026-04-28T06:46:55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3" autoAdjust="0"/>
    <p:restoredTop sz="96283" autoAdjust="0"/>
  </p:normalViewPr>
  <p:slideViewPr>
    <p:cSldViewPr snapToGrid="0">
      <p:cViewPr varScale="1">
        <p:scale>
          <a:sx n="112" d="100"/>
          <a:sy n="112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C634E-D109-450F-BF9D-139E0276E9CE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B0FC-AE0A-49D6-99A7-0432AF1C31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28.04.2026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avla.tesinova@kraj-lbc.cz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6184"/>
            <a:ext cx="7772400" cy="1996560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  <a:cs typeface="Times New Roman" panose="02020603050405020304" pitchFamily="18" charset="0"/>
              </a:rPr>
              <a:t>Nový formát projednávání závěrečných zpráv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AF802B7A-C7D0-EF4E-768C-51B9E6FB3D4B}"/>
              </a:ext>
            </a:extLst>
          </p:cNvPr>
          <p:cNvSpPr/>
          <p:nvPr/>
        </p:nvSpPr>
        <p:spPr>
          <a:xfrm>
            <a:off x="828942" y="1495514"/>
            <a:ext cx="3204673" cy="23330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  <a:p>
            <a:pPr algn="ctr"/>
            <a:r>
              <a:rPr lang="cs-CZ" sz="2800" dirty="0"/>
              <a:t>1. skupina</a:t>
            </a:r>
          </a:p>
          <a:p>
            <a:pPr algn="ctr"/>
            <a:r>
              <a:rPr lang="cs-CZ" sz="2800" dirty="0"/>
              <a:t>DD, ZŠ, PPP + SPC</a:t>
            </a:r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3D423D8-0AE9-071B-7B38-1D4C774E236A}"/>
              </a:ext>
            </a:extLst>
          </p:cNvPr>
          <p:cNvSpPr/>
          <p:nvPr/>
        </p:nvSpPr>
        <p:spPr>
          <a:xfrm>
            <a:off x="5007836" y="1495514"/>
            <a:ext cx="3204673" cy="23330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/>
              <a:t>2. skupina</a:t>
            </a:r>
          </a:p>
          <a:p>
            <a:pPr algn="ctr"/>
            <a:r>
              <a:rPr lang="cs-CZ" sz="2800" dirty="0"/>
              <a:t>SŠ</a:t>
            </a:r>
          </a:p>
        </p:txBody>
      </p:sp>
    </p:spTree>
    <p:extLst>
      <p:ext uri="{BB962C8B-B14F-4D97-AF65-F5344CB8AC3E}">
        <p14:creationId xmlns:p14="http://schemas.microsoft.com/office/powerpoint/2010/main" val="143269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14156A-1ADB-5E4F-AADF-AEAFDAE4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Formát pro DD, ZŠ, PPP a SPC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240F24F-E138-B775-06C6-B937D2D67A66}"/>
              </a:ext>
            </a:extLst>
          </p:cNvPr>
          <p:cNvSpPr txBox="1"/>
          <p:nvPr/>
        </p:nvSpPr>
        <p:spPr>
          <a:xfrm>
            <a:off x="743484" y="2042445"/>
            <a:ext cx="6742632" cy="271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hromadně za jednotlivé skupiny (DD, ZŠ, PPP+SPC)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sběr zpětné vazby – jak na to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sz="2400" dirty="0" err="1"/>
              <a:t>nepedagogové</a:t>
            </a:r>
            <a:r>
              <a:rPr lang="cs-CZ" sz="2400" dirty="0"/>
              <a:t>, investice</a:t>
            </a:r>
          </a:p>
        </p:txBody>
      </p:sp>
    </p:spTree>
    <p:extLst>
      <p:ext uri="{BB962C8B-B14F-4D97-AF65-F5344CB8AC3E}">
        <p14:creationId xmlns:p14="http://schemas.microsoft.com/office/powerpoint/2010/main" val="291560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8AA7A-E5E0-5018-ED35-CE6471FB5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41442-A07B-F3A4-C7FB-E23A57B9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Formát pro SŠ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23F6AE-8DDC-2480-7412-B3BFF9F9B4DA}"/>
              </a:ext>
            </a:extLst>
          </p:cNvPr>
          <p:cNvSpPr txBox="1"/>
          <p:nvPr/>
        </p:nvSpPr>
        <p:spPr>
          <a:xfrm>
            <a:off x="628650" y="1690689"/>
            <a:ext cx="6742632" cy="5122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individuálně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pohovor 30 minut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000" dirty="0"/>
              <a:t>5 minut – investice, ekonomika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000" dirty="0"/>
              <a:t>5 minut – </a:t>
            </a:r>
            <a:r>
              <a:rPr lang="cs-CZ" sz="2000" dirty="0" err="1"/>
              <a:t>nepedagogové</a:t>
            </a:r>
            <a:endParaRPr lang="cs-CZ" sz="2000" dirty="0"/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000" dirty="0"/>
              <a:t>20 minut – sběr zpětné vazby (učitelé, žáci)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data z již hotových sběrů zpětné vazby – poslat Ing. Pavle </a:t>
            </a:r>
            <a:r>
              <a:rPr lang="cs-CZ" sz="2000" dirty="0" err="1"/>
              <a:t>Těšinové</a:t>
            </a:r>
            <a:r>
              <a:rPr lang="cs-CZ" sz="2000" dirty="0"/>
              <a:t> (</a:t>
            </a:r>
            <a:r>
              <a:rPr lang="cs-CZ" sz="2000" dirty="0">
                <a:hlinkClick r:id="rId2"/>
              </a:rPr>
              <a:t>pavla.tesinova@kraj-lbc.cz</a:t>
            </a:r>
            <a:r>
              <a:rPr lang="cs-CZ" sz="2000" dirty="0"/>
              <a:t>)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1">
              <a:lnSpc>
                <a:spcPct val="15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42575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0DD03-1E10-7199-F98F-10D1860BE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3F3F5-4F98-FC1A-99A4-2B01EAAF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Formát pro SŠ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99BC0E5-F801-38BE-BBE5-CA26115E4792}"/>
              </a:ext>
            </a:extLst>
          </p:cNvPr>
          <p:cNvSpPr txBox="1"/>
          <p:nvPr/>
        </p:nvSpPr>
        <p:spPr>
          <a:xfrm>
            <a:off x="700755" y="2169253"/>
            <a:ext cx="3640509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Školní parlament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funguje na škole/fungoval na škole?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jak funguje/fungoval?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jaká pozitiva a negativa má/měl školní parlament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1D0E4E7-CC9F-E50C-B9C3-823CC37BB5F0}"/>
              </a:ext>
            </a:extLst>
          </p:cNvPr>
          <p:cNvSpPr txBox="1"/>
          <p:nvPr/>
        </p:nvSpPr>
        <p:spPr>
          <a:xfrm>
            <a:off x="4874841" y="2169253"/>
            <a:ext cx="3640509" cy="420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Sběr zpětné vazby na škole </a:t>
            </a:r>
            <a:r>
              <a:rPr lang="cs-CZ" dirty="0"/>
              <a:t>(v případě, že již probíhá)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forma sběru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od koho (žáci, zaměstnanci, rodiče)?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jak často?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kdy proběhl poslední sběr zpětné vazby?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vyhodnocení (jak se pracuje se závěry)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B0541A5-C649-4042-F6C7-006B6C6B1D4C}"/>
              </a:ext>
            </a:extLst>
          </p:cNvPr>
          <p:cNvSpPr txBox="1"/>
          <p:nvPr/>
        </p:nvSpPr>
        <p:spPr>
          <a:xfrm>
            <a:off x="769121" y="1504060"/>
            <a:ext cx="6879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 rámci letošního rozhovoru si připravit odpovědi na témata:</a:t>
            </a:r>
          </a:p>
        </p:txBody>
      </p:sp>
    </p:spTree>
    <p:extLst>
      <p:ext uri="{BB962C8B-B14F-4D97-AF65-F5344CB8AC3E}">
        <p14:creationId xmlns:p14="http://schemas.microsoft.com/office/powerpoint/2010/main" val="347728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05E90-4F1C-8A9D-F7F5-24A33F1D8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DF3BFF-0ECD-08FD-5DC1-67AD1B32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36CFF89-68B4-FD9C-5FE8-216694706A97}"/>
              </a:ext>
            </a:extLst>
          </p:cNvPr>
          <p:cNvSpPr txBox="1"/>
          <p:nvPr/>
        </p:nvSpPr>
        <p:spPr>
          <a:xfrm>
            <a:off x="628650" y="1534571"/>
            <a:ext cx="7746229" cy="419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/>
              <a:t>SŠ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letošním roce (resp. do února 2027) sběr zpětné vazby od zaměstnanců a žáků (2., 3. ročníky)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do dubna 2027 poslat výstupy jako podklad pro závěrečné zprávy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poté sběr vždy alespoň každé 3 roky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sběr zpětné vazby externě</a:t>
            </a:r>
          </a:p>
          <a:p>
            <a:pPr>
              <a:lnSpc>
                <a:spcPct val="150000"/>
              </a:lnSpc>
            </a:pPr>
            <a:endParaRPr lang="cs-CZ" sz="2000" dirty="0"/>
          </a:p>
          <a:p>
            <a:pPr>
              <a:lnSpc>
                <a:spcPct val="150000"/>
              </a:lnSpc>
            </a:pPr>
            <a:r>
              <a:rPr lang="cs-CZ" sz="2000" b="1" dirty="0"/>
              <a:t>DD, ZŠ, PPP, SPC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jiný systém, individualizovaný</a:t>
            </a:r>
          </a:p>
        </p:txBody>
      </p:sp>
    </p:spTree>
    <p:extLst>
      <p:ext uri="{BB962C8B-B14F-4D97-AF65-F5344CB8AC3E}">
        <p14:creationId xmlns:p14="http://schemas.microsoft.com/office/powerpoint/2010/main" val="130863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750C8-7BF5-9463-B683-EAC6B569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847193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+mn-lt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F3139-312E-D190-B820-77757227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21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6ee9347-6a02-4ce4-87bb-ec9cbd022d71}" enabled="0" method="" siteId="{96ee9347-6a02-4ce4-87bb-ec9cbd022d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1060</TotalTime>
  <Words>243</Words>
  <Application>Microsoft Office PowerPoint</Application>
  <PresentationFormat>Předvádění na obrazovce (4:3)</PresentationFormat>
  <Paragraphs>41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Courier New</vt:lpstr>
      <vt:lpstr>Times New Roman</vt:lpstr>
      <vt:lpstr>Motiv Office</vt:lpstr>
      <vt:lpstr>Nový formát projednávání závěrečných zpráv</vt:lpstr>
      <vt:lpstr>Prezentace aplikace PowerPoint</vt:lpstr>
      <vt:lpstr>Formát pro DD, ZŠ, PPP a SPC</vt:lpstr>
      <vt:lpstr>Formát pro SŠ</vt:lpstr>
      <vt:lpstr>Formát pro SŠ</vt:lpstr>
      <vt:lpstr>Závěr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Kasalová Dagmar</cp:lastModifiedBy>
  <cp:revision>30</cp:revision>
  <cp:lastPrinted>2026-04-28T11:51:28Z</cp:lastPrinted>
  <dcterms:created xsi:type="dcterms:W3CDTF">2023-03-08T15:30:40Z</dcterms:created>
  <dcterms:modified xsi:type="dcterms:W3CDTF">2026-04-28T12:36:00Z</dcterms:modified>
</cp:coreProperties>
</file>